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EE6F"/>
    <a:srgbClr val="F7F5AD"/>
    <a:srgbClr val="FFFF99"/>
    <a:srgbClr val="FAFAD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/>
              <a:t>Faça clique para editar o estilo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3CA0A-EA1B-49FE-BFF8-DADFFAC039CD}" type="datetimeFigureOut">
              <a:rPr lang="pt-PT" smtClean="0"/>
              <a:pPr/>
              <a:t>07/08/2017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1ED08-1263-499A-A453-005CAB4DA516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3CA0A-EA1B-49FE-BFF8-DADFFAC039CD}" type="datetimeFigureOut">
              <a:rPr lang="pt-PT" smtClean="0"/>
              <a:pPr/>
              <a:t>07/08/2017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1ED08-1263-499A-A453-005CAB4DA516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3CA0A-EA1B-49FE-BFF8-DADFFAC039CD}" type="datetimeFigureOut">
              <a:rPr lang="pt-PT" smtClean="0"/>
              <a:pPr/>
              <a:t>07/08/2017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1ED08-1263-499A-A453-005CAB4DA516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3CA0A-EA1B-49FE-BFF8-DADFFAC039CD}" type="datetimeFigureOut">
              <a:rPr lang="pt-PT" smtClean="0"/>
              <a:pPr/>
              <a:t>07/08/2017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1ED08-1263-499A-A453-005CAB4DA516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3CA0A-EA1B-49FE-BFF8-DADFFAC039CD}" type="datetimeFigureOut">
              <a:rPr lang="pt-PT" smtClean="0"/>
              <a:pPr/>
              <a:t>07/08/2017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1ED08-1263-499A-A453-005CAB4DA516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3CA0A-EA1B-49FE-BFF8-DADFFAC039CD}" type="datetimeFigureOut">
              <a:rPr lang="pt-PT" smtClean="0"/>
              <a:pPr/>
              <a:t>07/08/2017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1ED08-1263-499A-A453-005CAB4DA516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3CA0A-EA1B-49FE-BFF8-DADFFAC039CD}" type="datetimeFigureOut">
              <a:rPr lang="pt-PT" smtClean="0"/>
              <a:pPr/>
              <a:t>07/08/2017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1ED08-1263-499A-A453-005CAB4DA516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3CA0A-EA1B-49FE-BFF8-DADFFAC039CD}" type="datetimeFigureOut">
              <a:rPr lang="pt-PT" smtClean="0"/>
              <a:pPr/>
              <a:t>07/08/2017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1ED08-1263-499A-A453-005CAB4DA516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3CA0A-EA1B-49FE-BFF8-DADFFAC039CD}" type="datetimeFigureOut">
              <a:rPr lang="pt-PT" smtClean="0"/>
              <a:pPr/>
              <a:t>07/08/2017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1ED08-1263-499A-A453-005CAB4DA516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3CA0A-EA1B-49FE-BFF8-DADFFAC039CD}" type="datetimeFigureOut">
              <a:rPr lang="pt-PT" smtClean="0"/>
              <a:pPr/>
              <a:t>07/08/2017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1ED08-1263-499A-A453-005CAB4DA516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3CA0A-EA1B-49FE-BFF8-DADFFAC039CD}" type="datetimeFigureOut">
              <a:rPr lang="pt-PT" smtClean="0"/>
              <a:pPr/>
              <a:t>07/08/2017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1ED08-1263-499A-A453-005CAB4DA516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F3CA0A-EA1B-49FE-BFF8-DADFFAC039CD}" type="datetimeFigureOut">
              <a:rPr lang="pt-PT" smtClean="0"/>
              <a:pPr/>
              <a:t>07/08/2017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81ED08-1263-499A-A453-005CAB4DA516}" type="slidenum">
              <a:rPr lang="pt-PT" smtClean="0"/>
              <a:pPr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hyperlink" Target="mailto:formacao@ulsne.min-saude.p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70070\Os meus documentos\COMUNICAÇÃO ULS\Comunicação\MATERIAIS\ULSNE_fundo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3109"/>
          <a:stretch/>
        </p:blipFill>
        <p:spPr bwMode="auto">
          <a:xfrm>
            <a:off x="-36512" y="2322724"/>
            <a:ext cx="5676900" cy="45626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CaixaDeTexto 6"/>
          <p:cNvSpPr txBox="1"/>
          <p:nvPr/>
        </p:nvSpPr>
        <p:spPr>
          <a:xfrm>
            <a:off x="500034" y="488042"/>
            <a:ext cx="5440118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3200" b="1" dirty="0">
                <a:solidFill>
                  <a:srgbClr val="00B0F0"/>
                </a:solidFill>
              </a:rPr>
              <a:t>II JORNADAS DE NUTRIÇÃO</a:t>
            </a:r>
          </a:p>
          <a:p>
            <a:pPr algn="ctr"/>
            <a:endParaRPr lang="pt-PT" b="1" dirty="0">
              <a:solidFill>
                <a:srgbClr val="00B0F0"/>
              </a:solidFill>
            </a:endParaRPr>
          </a:p>
          <a:p>
            <a:pPr algn="ctr"/>
            <a:r>
              <a:rPr lang="pt-PT" sz="4400" b="1" dirty="0">
                <a:solidFill>
                  <a:srgbClr val="FFC000"/>
                </a:solidFill>
              </a:rPr>
              <a:t>Ficha de Inscrição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251520" y="2969364"/>
            <a:ext cx="561662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spcBef>
                <a:spcPts val="600"/>
              </a:spcBef>
            </a:pPr>
            <a:r>
              <a:rPr lang="pt-PT" sz="1400" dirty="0">
                <a:solidFill>
                  <a:schemeClr val="accent1">
                    <a:lumMod val="75000"/>
                  </a:schemeClr>
                </a:solidFill>
              </a:rPr>
              <a:t>Nome</a:t>
            </a:r>
            <a:r>
              <a:rPr lang="pt-PT" sz="16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pt-PT" sz="1400" dirty="0">
                <a:solidFill>
                  <a:schemeClr val="accent1">
                    <a:lumMod val="75000"/>
                  </a:schemeClr>
                </a:solidFill>
              </a:rPr>
              <a:t>___________________________________________________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</a:pPr>
            <a:r>
              <a:rPr lang="pt-PT" sz="1400" dirty="0">
                <a:solidFill>
                  <a:schemeClr val="accent1">
                    <a:lumMod val="75000"/>
                  </a:schemeClr>
                </a:solidFill>
              </a:rPr>
              <a:t>Local de Trabalho ___________________________________________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</a:pPr>
            <a:r>
              <a:rPr lang="pt-PT" sz="1400" dirty="0">
                <a:solidFill>
                  <a:schemeClr val="accent1">
                    <a:lumMod val="75000"/>
                  </a:schemeClr>
                </a:solidFill>
              </a:rPr>
              <a:t>Profissão __________________________________________________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</a:pPr>
            <a:r>
              <a:rPr lang="pt-PT" sz="1400" dirty="0">
                <a:solidFill>
                  <a:schemeClr val="accent1">
                    <a:lumMod val="75000"/>
                  </a:schemeClr>
                </a:solidFill>
              </a:rPr>
              <a:t>E- </a:t>
            </a:r>
            <a:r>
              <a:rPr lang="pt-PT" sz="1400" dirty="0" err="1">
                <a:solidFill>
                  <a:schemeClr val="accent1">
                    <a:lumMod val="75000"/>
                  </a:schemeClr>
                </a:solidFill>
              </a:rPr>
              <a:t>Mail</a:t>
            </a:r>
            <a:r>
              <a:rPr lang="pt-PT" sz="1400" dirty="0">
                <a:solidFill>
                  <a:schemeClr val="accent1">
                    <a:lumMod val="75000"/>
                  </a:schemeClr>
                </a:solidFill>
              </a:rPr>
              <a:t> ____________________________________________________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</a:pPr>
            <a:r>
              <a:rPr lang="pt-PT" sz="1400" dirty="0">
                <a:solidFill>
                  <a:schemeClr val="accent1">
                    <a:lumMod val="75000"/>
                  </a:schemeClr>
                </a:solidFill>
              </a:rPr>
              <a:t>Telemóvel _________________________________________________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</a:pPr>
            <a:r>
              <a:rPr lang="pt-PT" sz="1400" dirty="0">
                <a:solidFill>
                  <a:schemeClr val="accent1">
                    <a:lumMod val="75000"/>
                  </a:schemeClr>
                </a:solidFill>
              </a:rPr>
              <a:t>Contribuinte _______________________________________________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</a:pPr>
            <a:r>
              <a:rPr lang="pt-PT" sz="1400" dirty="0">
                <a:solidFill>
                  <a:schemeClr val="accent1">
                    <a:lumMod val="75000"/>
                  </a:schemeClr>
                </a:solidFill>
              </a:rPr>
              <a:t>Morada ___________________________________________________</a:t>
            </a:r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6031" y="206691"/>
            <a:ext cx="2413621" cy="2413621"/>
          </a:xfrm>
          <a:prstGeom prst="rect">
            <a:avLst/>
          </a:prstGeom>
        </p:spPr>
      </p:pic>
      <p:sp>
        <p:nvSpPr>
          <p:cNvPr id="3" name="Caixa de Texto 2"/>
          <p:cNvSpPr txBox="1">
            <a:spLocks noChangeArrowheads="1"/>
          </p:cNvSpPr>
          <p:nvPr/>
        </p:nvSpPr>
        <p:spPr bwMode="auto">
          <a:xfrm>
            <a:off x="6012160" y="3212976"/>
            <a:ext cx="2808312" cy="2664296"/>
          </a:xfrm>
          <a:prstGeom prst="rect">
            <a:avLst/>
          </a:prstGeom>
          <a:solidFill>
            <a:srgbClr val="DEEAF6"/>
          </a:solidFill>
          <a:ln w="9525">
            <a:solidFill>
              <a:srgbClr val="9CC2E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200" b="1" i="0" u="none" strike="noStrike" cap="none" normalizeH="0" baseline="0" dirty="0">
              <a:ln>
                <a:noFill/>
              </a:ln>
              <a:solidFill>
                <a:srgbClr val="323E4F"/>
              </a:solidFill>
              <a:effectLst/>
              <a:latin typeface="Calibri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1400" b="1" i="0" u="none" strike="noStrike" cap="none" normalizeH="0" baseline="0" dirty="0">
                <a:ln>
                  <a:noFill/>
                </a:ln>
                <a:solidFill>
                  <a:srgbClr val="323E4F"/>
                </a:solidFill>
                <a:effectLst/>
                <a:latin typeface="Calibri" pitchFamily="34" charset="0"/>
              </a:rPr>
              <a:t>Organização: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300" b="1" i="0" u="none" strike="noStrike" cap="none" normalizeH="0" baseline="0" dirty="0">
              <a:ln>
                <a:noFill/>
              </a:ln>
              <a:solidFill>
                <a:srgbClr val="323E4F"/>
              </a:solidFill>
              <a:effectLst/>
              <a:latin typeface="Calibri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1000" b="0" i="0" u="none" strike="noStrike" cap="none" normalizeH="0" baseline="0" dirty="0">
                <a:ln>
                  <a:noFill/>
                </a:ln>
                <a:solidFill>
                  <a:srgbClr val="323E4F"/>
                </a:solidFill>
                <a:effectLst/>
                <a:latin typeface="Calibri" pitchFamily="34" charset="0"/>
              </a:rPr>
              <a:t>Serviço de Nutrição e Alimentação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1000" b="0" i="0" u="none" strike="noStrike" cap="none" normalizeH="0" baseline="0" dirty="0">
                <a:ln>
                  <a:noFill/>
                </a:ln>
                <a:solidFill>
                  <a:srgbClr val="323E4F"/>
                </a:solidFill>
                <a:effectLst/>
                <a:latin typeface="Calibri" pitchFamily="34" charset="0"/>
              </a:rPr>
              <a:t>Grupo de Nutrição Artificial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1000" b="0" i="0" u="none" strike="noStrike" cap="none" normalizeH="0" baseline="0" dirty="0">
                <a:ln>
                  <a:noFill/>
                </a:ln>
                <a:solidFill>
                  <a:srgbClr val="323E4F"/>
                </a:solidFill>
                <a:effectLst/>
                <a:latin typeface="Calibri" pitchFamily="34" charset="0"/>
              </a:rPr>
              <a:t>Serviço de Desenvolvimento e Formação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t-PT" sz="1000" b="0" i="0" u="none" strike="noStrike" cap="none" normalizeH="0" baseline="0" dirty="0">
                <a:ln>
                  <a:noFill/>
                </a:ln>
                <a:solidFill>
                  <a:srgbClr val="323E4F"/>
                </a:solidFill>
                <a:effectLst/>
                <a:latin typeface="Calibri" pitchFamily="34" charset="0"/>
              </a:rPr>
              <a:t>Gabinete de Comunicação e Imagem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1400" b="1" i="0" u="none" strike="noStrike" cap="none" normalizeH="0" baseline="0" dirty="0">
                <a:ln>
                  <a:noFill/>
                </a:ln>
                <a:solidFill>
                  <a:srgbClr val="323E4F"/>
                </a:solidFill>
                <a:effectLst/>
                <a:latin typeface="Calibri" pitchFamily="34" charset="0"/>
              </a:rPr>
              <a:t>Informações e Inscrições: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300" b="1" i="0" u="none" strike="noStrike" cap="none" normalizeH="0" baseline="0" dirty="0">
              <a:ln>
                <a:noFill/>
              </a:ln>
              <a:solidFill>
                <a:srgbClr val="323E4F"/>
              </a:solidFill>
              <a:effectLst/>
              <a:latin typeface="Calibri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pt-PT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hlinkClick r:id="rId4"/>
              </a:rPr>
              <a:t>formacao@ulsne.min-saude.pt</a:t>
            </a:r>
            <a:endParaRPr kumimoji="0" lang="pt-PT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lang="pt-PT" sz="1100" dirty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961 790 229</a:t>
            </a:r>
            <a:endParaRPr kumimoji="0" lang="pt-PT" sz="1100" b="0" i="0" u="none" strike="noStrike" cap="none" normalizeH="0" baseline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latin typeface="Calibri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pt-PT" sz="200" b="0" i="0" u="none" strike="noStrike" cap="none" normalizeH="0" baseline="0" dirty="0">
              <a:ln>
                <a:noFill/>
              </a:ln>
              <a:solidFill>
                <a:srgbClr val="323E4F"/>
              </a:solidFill>
              <a:effectLst/>
              <a:latin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1100" b="0" i="0" u="none" strike="noStrike" cap="none" normalizeH="0" baseline="0" dirty="0">
                <a:ln>
                  <a:noFill/>
                </a:ln>
                <a:solidFill>
                  <a:srgbClr val="323E4F"/>
                </a:solidFill>
                <a:effectLst/>
                <a:latin typeface="Calibri" pitchFamily="34" charset="0"/>
              </a:rPr>
              <a:t>Inscrição: 15 euros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1100" b="0" i="0" u="none" strike="noStrike" cap="none" normalizeH="0" baseline="0" dirty="0">
                <a:ln>
                  <a:noFill/>
                </a:ln>
                <a:solidFill>
                  <a:srgbClr val="323E4F"/>
                </a:solidFill>
                <a:effectLst/>
                <a:latin typeface="Calibri" pitchFamily="34" charset="0"/>
              </a:rPr>
              <a:t>Colaboradores da ULS_NE: Gratuito</a:t>
            </a:r>
            <a:endParaRPr kumimoji="0" lang="pt-PT" sz="1100" b="0" i="0" u="none" strike="noStrike" cap="none" normalizeH="0" baseline="0" dirty="0">
              <a:ln>
                <a:noFill/>
              </a:ln>
              <a:solidFill>
                <a:srgbClr val="323E4F"/>
              </a:solidFill>
              <a:effectLst/>
              <a:latin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1100" b="0" i="0" u="none" strike="noStrike" cap="none" normalizeH="0" baseline="0" dirty="0">
                <a:ln>
                  <a:noFill/>
                </a:ln>
                <a:solidFill>
                  <a:srgbClr val="323E4F"/>
                </a:solidFill>
                <a:effectLst/>
                <a:latin typeface="Calibri" pitchFamily="34" charset="0"/>
              </a:rPr>
              <a:t>Estudantes: 6 euros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t-PT" sz="1100" b="1" dirty="0">
                <a:solidFill>
                  <a:srgbClr val="323E4F"/>
                </a:solidFill>
                <a:latin typeface="Calibri" pitchFamily="34" charset="0"/>
              </a:rPr>
              <a:t>IBAN: PT50 0781 0112 0112 0014 1333 6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100" b="0" i="0" u="none" strike="noStrike" cap="none" normalizeH="0" baseline="0" dirty="0">
              <a:ln>
                <a:noFill/>
              </a:ln>
              <a:solidFill>
                <a:srgbClr val="323E4F"/>
              </a:solidFill>
              <a:effectLst/>
              <a:latin typeface="Calibri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pt-PT" sz="700" b="0" i="0" u="none" strike="noStrike" cap="none" normalizeH="0" baseline="0" dirty="0">
              <a:ln>
                <a:noFill/>
              </a:ln>
              <a:solidFill>
                <a:srgbClr val="323E4F"/>
              </a:solidFill>
              <a:effectLst/>
              <a:latin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pt-PT" sz="700" b="0" i="0" u="none" strike="noStrike" cap="none" normalizeH="0" baseline="0" dirty="0">
              <a:ln>
                <a:noFill/>
              </a:ln>
              <a:solidFill>
                <a:srgbClr val="323E4F"/>
              </a:solidFill>
              <a:effectLst/>
              <a:latin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pt-PT" sz="1000" b="1" i="0" u="none" strike="noStrike" cap="none" normalizeH="0" baseline="0" dirty="0">
              <a:ln>
                <a:noFill/>
              </a:ln>
              <a:solidFill>
                <a:srgbClr val="323E4F"/>
              </a:solidFill>
              <a:effectLst/>
              <a:latin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pt-PT" sz="1000" b="1" i="0" u="none" strike="noStrike" cap="none" normalizeH="0" baseline="0" dirty="0">
              <a:ln>
                <a:noFill/>
              </a:ln>
              <a:solidFill>
                <a:srgbClr val="323E4F"/>
              </a:solidFill>
              <a:effectLst/>
              <a:latin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pt-PT" sz="1000" b="1" i="0" u="none" strike="noStrike" cap="none" normalizeH="0" baseline="0" dirty="0">
              <a:ln>
                <a:noFill/>
              </a:ln>
              <a:solidFill>
                <a:srgbClr val="323E4F"/>
              </a:solidFill>
              <a:effectLst/>
              <a:latin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1027" name="Picture 3" descr="C:\Documents and Settings\70070\Os meus documentos\COMUNICAÇÃO ULS\LOGOTIPOS ULS\Logo ULS recortado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6093296"/>
            <a:ext cx="2085268" cy="672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323528" y="6021288"/>
            <a:ext cx="5544616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pt-PT" sz="1200" dirty="0">
                <a:solidFill>
                  <a:schemeClr val="accent1">
                    <a:lumMod val="75000"/>
                  </a:schemeClr>
                </a:solidFill>
              </a:rPr>
              <a:t>Profissionais da ULS_NE</a:t>
            </a:r>
            <a:r>
              <a:rPr lang="pt-PT" sz="1100" dirty="0">
                <a:solidFill>
                  <a:schemeClr val="accent1">
                    <a:lumMod val="75000"/>
                  </a:schemeClr>
                </a:solidFill>
              </a:rPr>
              <a:t>                        </a:t>
            </a:r>
            <a:r>
              <a:rPr lang="pt-PT" sz="1200" dirty="0">
                <a:solidFill>
                  <a:schemeClr val="accent1">
                    <a:lumMod val="75000"/>
                  </a:schemeClr>
                </a:solidFill>
              </a:rPr>
              <a:t>Estudante</a:t>
            </a:r>
            <a:r>
              <a:rPr lang="pt-PT" sz="1100" dirty="0">
                <a:solidFill>
                  <a:schemeClr val="accent1">
                    <a:lumMod val="75000"/>
                  </a:schemeClr>
                </a:solidFill>
              </a:rPr>
              <a:t>                        </a:t>
            </a:r>
            <a:r>
              <a:rPr lang="pt-PT" sz="1200" dirty="0">
                <a:solidFill>
                  <a:schemeClr val="accent1">
                    <a:lumMod val="75000"/>
                  </a:schemeClr>
                </a:solidFill>
              </a:rPr>
              <a:t>Outros Profissionais</a:t>
            </a:r>
          </a:p>
          <a:p>
            <a:r>
              <a:rPr lang="pt-PT" sz="11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pt-PT" sz="1100" dirty="0"/>
          </a:p>
          <a:p>
            <a:r>
              <a:rPr lang="pt-PT" sz="1200" dirty="0">
                <a:solidFill>
                  <a:schemeClr val="accent1">
                    <a:lumMod val="75000"/>
                  </a:schemeClr>
                </a:solidFill>
              </a:rPr>
              <a:t>A ficha de inscrição deve ser acompanhada do comprovativo da transferência bancária</a:t>
            </a:r>
            <a:endParaRPr lang="pt-PT" sz="1200" dirty="0"/>
          </a:p>
        </p:txBody>
      </p:sp>
      <p:sp>
        <p:nvSpPr>
          <p:cNvPr id="15" name="CaixaDeTexto 14"/>
          <p:cNvSpPr txBox="1"/>
          <p:nvPr/>
        </p:nvSpPr>
        <p:spPr>
          <a:xfrm>
            <a:off x="5364088" y="6063099"/>
            <a:ext cx="278653" cy="246221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pt-PT" sz="1000" b="1" dirty="0"/>
          </a:p>
        </p:txBody>
      </p:sp>
      <p:sp>
        <p:nvSpPr>
          <p:cNvPr id="16" name="CaixaDeTexto 15"/>
          <p:cNvSpPr txBox="1"/>
          <p:nvPr/>
        </p:nvSpPr>
        <p:spPr>
          <a:xfrm>
            <a:off x="3347864" y="6063099"/>
            <a:ext cx="278653" cy="246221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pt-PT" sz="1000" b="1" dirty="0"/>
          </a:p>
        </p:txBody>
      </p:sp>
      <p:sp>
        <p:nvSpPr>
          <p:cNvPr id="17" name="CaixaDeTexto 16"/>
          <p:cNvSpPr txBox="1"/>
          <p:nvPr/>
        </p:nvSpPr>
        <p:spPr>
          <a:xfrm>
            <a:off x="1979712" y="6063099"/>
            <a:ext cx="278653" cy="246221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pt-PT" sz="10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276</TotalTime>
  <Words>104</Words>
  <Application>Microsoft Office PowerPoint</Application>
  <PresentationFormat>Apresentação no Ecrã (4:3)</PresentationFormat>
  <Paragraphs>34</Paragraphs>
  <Slides>1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Diapositivo 1</dc:title>
  <dc:creator>rita</dc:creator>
  <cp:lastModifiedBy>rosaria rodrigues</cp:lastModifiedBy>
  <cp:revision>30</cp:revision>
  <dcterms:created xsi:type="dcterms:W3CDTF">2016-10-27T15:22:50Z</dcterms:created>
  <dcterms:modified xsi:type="dcterms:W3CDTF">2017-08-07T12:36:02Z</dcterms:modified>
</cp:coreProperties>
</file>